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68" r:id="rId10"/>
    <p:sldId id="264" r:id="rId11"/>
    <p:sldId id="266" r:id="rId12"/>
    <p:sldId id="271" r:id="rId13"/>
    <p:sldId id="269" r:id="rId14"/>
    <p:sldId id="270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66A72-0F16-43A3-BED5-6EF57E2DCDC9}" type="datetimeFigureOut">
              <a:rPr lang="en-GB" smtClean="0"/>
              <a:t>28/10/2019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56B53-63D8-489E-B5ED-18031B2934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73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Many of Newcastle’s buildings use architectural elements taken</a:t>
            </a:r>
            <a:r>
              <a:rPr lang="en-GB" baseline="0" dirty="0" smtClean="0"/>
              <a:t> from Greek temples.  Buildings in a Classical style were popular in the 18</a:t>
            </a:r>
            <a:r>
              <a:rPr lang="en-GB" baseline="30000" dirty="0" smtClean="0"/>
              <a:t>th</a:t>
            </a:r>
            <a:r>
              <a:rPr lang="en-GB" baseline="0" dirty="0" smtClean="0"/>
              <a:t> and 19</a:t>
            </a:r>
            <a:r>
              <a:rPr lang="en-GB" baseline="30000" dirty="0" smtClean="0"/>
              <a:t>th</a:t>
            </a:r>
            <a:r>
              <a:rPr lang="en-GB" baseline="0" dirty="0" smtClean="0"/>
              <a:t> centuries and many were influenced by descriptions of the buildings travellers encountered in Greece.  The three examples here are:</a:t>
            </a:r>
          </a:p>
          <a:p>
            <a:r>
              <a:rPr lang="en-GB" baseline="0" dirty="0" smtClean="0"/>
              <a:t>	1. The Moot Hall.</a:t>
            </a:r>
          </a:p>
          <a:p>
            <a:r>
              <a:rPr lang="en-GB" baseline="0" dirty="0" smtClean="0"/>
              <a:t>	2. The Theatre Royal.</a:t>
            </a:r>
          </a:p>
          <a:p>
            <a:r>
              <a:rPr lang="en-GB" baseline="0" dirty="0" smtClean="0"/>
              <a:t>	3. The Literary and Philosophical Society.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ABCAC-700F-48D2-B12D-AA61FAB7A9C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448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DA40-3252-48AD-923D-F85C36049FED}" type="datetimeFigureOut">
              <a:rPr lang="en-GB" smtClean="0"/>
              <a:t>28/10/2019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80E4C-FB41-429C-B380-582ED91D55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116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DA40-3252-48AD-923D-F85C36049FED}" type="datetimeFigureOut">
              <a:rPr lang="en-GB" smtClean="0"/>
              <a:t>28/10/2019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80E4C-FB41-429C-B380-582ED91D55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841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DA40-3252-48AD-923D-F85C36049FED}" type="datetimeFigureOut">
              <a:rPr lang="en-GB" smtClean="0"/>
              <a:t>28/10/2019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80E4C-FB41-429C-B380-582ED91D55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125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E4A57-D5BE-41B0-B7FA-4D82E008422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548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DA40-3252-48AD-923D-F85C36049FED}" type="datetimeFigureOut">
              <a:rPr lang="en-GB" smtClean="0"/>
              <a:t>28/10/2019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80E4C-FB41-429C-B380-582ED91D55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607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DA40-3252-48AD-923D-F85C36049FED}" type="datetimeFigureOut">
              <a:rPr lang="en-GB" smtClean="0"/>
              <a:t>28/10/2019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80E4C-FB41-429C-B380-582ED91D55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32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DA40-3252-48AD-923D-F85C36049FED}" type="datetimeFigureOut">
              <a:rPr lang="en-GB" smtClean="0"/>
              <a:t>28/10/2019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80E4C-FB41-429C-B380-582ED91D55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500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DA40-3252-48AD-923D-F85C36049FED}" type="datetimeFigureOut">
              <a:rPr lang="en-GB" smtClean="0"/>
              <a:t>28/10/2019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80E4C-FB41-429C-B380-582ED91D55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60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DA40-3252-48AD-923D-F85C36049FED}" type="datetimeFigureOut">
              <a:rPr lang="en-GB" smtClean="0"/>
              <a:t>28/10/2019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80E4C-FB41-429C-B380-582ED91D55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655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DA40-3252-48AD-923D-F85C36049FED}" type="datetimeFigureOut">
              <a:rPr lang="en-GB" smtClean="0"/>
              <a:t>28/10/2019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80E4C-FB41-429C-B380-582ED91D55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400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DA40-3252-48AD-923D-F85C36049FED}" type="datetimeFigureOut">
              <a:rPr lang="en-GB" smtClean="0"/>
              <a:t>28/10/2019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80E4C-FB41-429C-B380-582ED91D55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085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DA40-3252-48AD-923D-F85C36049FED}" type="datetimeFigureOut">
              <a:rPr lang="en-GB" smtClean="0"/>
              <a:t>28/10/2019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80E4C-FB41-429C-B380-582ED91D55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798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0DA40-3252-48AD-923D-F85C36049FED}" type="datetimeFigureOut">
              <a:rPr lang="en-GB" smtClean="0"/>
              <a:t>28/10/2019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80E4C-FB41-429C-B380-582ED91D55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16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Legacy</a:t>
            </a:r>
            <a:endParaRPr lang="en-GB" dirty="0"/>
          </a:p>
        </p:txBody>
      </p:sp>
      <p:pic>
        <p:nvPicPr>
          <p:cNvPr id="4" name="Picture 3" descr="newcastle_master_col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5373688"/>
            <a:ext cx="316865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1" y="4797426"/>
            <a:ext cx="1535113" cy="176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809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50" name="Picture 6" descr="Image result for nike train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312" y="2356701"/>
            <a:ext cx="3868801" cy="274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773974\GT N JPEGS\JSM_677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70" b="20704"/>
          <a:stretch/>
        </p:blipFill>
        <p:spPr bwMode="auto">
          <a:xfrm rot="16200000">
            <a:off x="-985129" y="2507031"/>
            <a:ext cx="5024541" cy="1866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3" descr="IMG_1553.JPG"/>
          <p:cNvPicPr>
            <a:picLocks noChangeAspect="1"/>
          </p:cNvPicPr>
          <p:nvPr/>
        </p:nvPicPr>
        <p:blipFill rotWithShape="1">
          <a:blip r:embed="rId4" cstate="print"/>
          <a:srcRect l="8075" t="16588" b="16590"/>
          <a:stretch/>
        </p:blipFill>
        <p:spPr>
          <a:xfrm rot="5400000">
            <a:off x="2582582" y="2070616"/>
            <a:ext cx="5024543" cy="273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364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Theatre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016" y="2167371"/>
            <a:ext cx="5801784" cy="4351338"/>
          </a:xfrm>
        </p:spPr>
      </p:pic>
      <p:pic>
        <p:nvPicPr>
          <p:cNvPr id="5" name="Picture 4" descr="File:Theatre Royal, Newcastle (05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15" y="1828440"/>
            <a:ext cx="4882134" cy="3643744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833194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Architecture</a:t>
            </a:r>
            <a:endParaRPr lang="en-GB" dirty="0"/>
          </a:p>
        </p:txBody>
      </p:sp>
      <p:pic>
        <p:nvPicPr>
          <p:cNvPr id="14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20" y="2052783"/>
            <a:ext cx="6033233" cy="4525963"/>
          </a:xfrm>
        </p:spPr>
      </p:pic>
      <p:pic>
        <p:nvPicPr>
          <p:cNvPr id="15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836" y="139300"/>
            <a:ext cx="5610176" cy="4176464"/>
          </a:xfrm>
        </p:spPr>
      </p:pic>
    </p:spTree>
    <p:extLst>
      <p:ext uri="{BB962C8B-B14F-4D97-AF65-F5344CB8AC3E}">
        <p14:creationId xmlns:p14="http://schemas.microsoft.com/office/powerpoint/2010/main" val="168800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Coinage</a:t>
            </a:r>
            <a:endParaRPr lang="en-GB" dirty="0"/>
          </a:p>
        </p:txBody>
      </p:sp>
      <p:pic>
        <p:nvPicPr>
          <p:cNvPr id="9218" name="Picture 2" descr="Image result for greek eu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27" y="2121188"/>
            <a:ext cx="3599999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10564" t="23644" r="51910" b="11682"/>
          <a:stretch/>
        </p:blipFill>
        <p:spPr bwMode="auto">
          <a:xfrm>
            <a:off x="7250544" y="2121188"/>
            <a:ext cx="3639130" cy="3529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18479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Toys</a:t>
            </a:r>
            <a:endParaRPr lang="en-GB" dirty="0"/>
          </a:p>
        </p:txBody>
      </p:sp>
      <p:pic>
        <p:nvPicPr>
          <p:cNvPr id="6" name="Picture 5" descr="F:\773974\GT N JPEGS\JSM_697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4" t="23141" r="17627" b="9111"/>
          <a:stretch/>
        </p:blipFill>
        <p:spPr bwMode="auto">
          <a:xfrm>
            <a:off x="6941766" y="2222994"/>
            <a:ext cx="4412034" cy="3180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30756"/>
            <a:ext cx="4230256" cy="317234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8911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(Super)Heroes</a:t>
            </a:r>
            <a:endParaRPr lang="en-GB" dirty="0"/>
          </a:p>
        </p:txBody>
      </p:sp>
      <p:pic>
        <p:nvPicPr>
          <p:cNvPr id="7172" name="Picture 4" descr="Image result for spiderm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2"/>
          <a:stretch/>
        </p:blipFill>
        <p:spPr bwMode="auto">
          <a:xfrm>
            <a:off x="4978400" y="1321254"/>
            <a:ext cx="6761019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83" b="8546"/>
          <a:stretch/>
        </p:blipFill>
        <p:spPr>
          <a:xfrm>
            <a:off x="452581" y="2813500"/>
            <a:ext cx="3797649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49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History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50" y="1848644"/>
            <a:ext cx="31623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32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Image result for london marathon r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83" y="909000"/>
            <a:ext cx="8966035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020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Philosophy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Socrates Louv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590" y="1136963"/>
            <a:ext cx="3778819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311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Medicine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 descr="Asklepios.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000" y="1136963"/>
            <a:ext cx="3360000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629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Science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 descr="Image result for Aristo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684" y="1136963"/>
            <a:ext cx="4026631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82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Maths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Kapitolinischer Pythagor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052" y="1136963"/>
            <a:ext cx="3777896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684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Politics</a:t>
            </a:r>
            <a:endParaRPr lang="en-GB" dirty="0"/>
          </a:p>
        </p:txBody>
      </p:sp>
      <p:pic>
        <p:nvPicPr>
          <p:cNvPr id="4" name="Picture 2" descr="https://upload.wikimedia.org/wikipedia/commons/1/1a/Athens_panorama_from_Pny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633" y="3723588"/>
            <a:ext cx="9633359" cy="275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461" y="365125"/>
            <a:ext cx="4794426" cy="321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038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Olympic Games</a:t>
            </a:r>
            <a:endParaRPr lang="en-GB" dirty="0"/>
          </a:p>
        </p:txBody>
      </p:sp>
      <p:pic>
        <p:nvPicPr>
          <p:cNvPr id="5" name="Picture 2" descr="http://www.bestsportspoint.com/wp-content/uploads/2012/09/cfe3279069216f5fcdd5f632ebbfd28d-300x1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20" y="1411163"/>
            <a:ext cx="5964024" cy="337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ng distanc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3" t="23482" r="9694" b="40056"/>
          <a:stretch/>
        </p:blipFill>
        <p:spPr>
          <a:xfrm>
            <a:off x="6363093" y="3516272"/>
            <a:ext cx="5552387" cy="315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270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61</Words>
  <Application>Microsoft Office PowerPoint</Application>
  <PresentationFormat>Widescreen</PresentationFormat>
  <Paragraphs>18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Legacy</vt:lpstr>
      <vt:lpstr>History</vt:lpstr>
      <vt:lpstr>PowerPoint Presentation</vt:lpstr>
      <vt:lpstr>Philosophy</vt:lpstr>
      <vt:lpstr>Medicine</vt:lpstr>
      <vt:lpstr>Science</vt:lpstr>
      <vt:lpstr>Maths</vt:lpstr>
      <vt:lpstr>Politics</vt:lpstr>
      <vt:lpstr>Olympic Games</vt:lpstr>
      <vt:lpstr>PowerPoint Presentation</vt:lpstr>
      <vt:lpstr>Theatre</vt:lpstr>
      <vt:lpstr>PowerPoint Presentation</vt:lpstr>
      <vt:lpstr>Coinage</vt:lpstr>
      <vt:lpstr>Toys</vt:lpstr>
      <vt:lpstr>(Super)Heroes</vt:lpstr>
    </vt:vector>
  </TitlesOfParts>
  <Company>Newcastle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Legacy</dc:title>
  <dc:creator>Sally Waite</dc:creator>
  <cp:lastModifiedBy>Sally Waite</cp:lastModifiedBy>
  <cp:revision>11</cp:revision>
  <dcterms:created xsi:type="dcterms:W3CDTF">2019-09-27T12:18:19Z</dcterms:created>
  <dcterms:modified xsi:type="dcterms:W3CDTF">2019-10-28T18:28:57Z</dcterms:modified>
</cp:coreProperties>
</file>